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B38A5074-4880-4A7E-BA59-850AC935ABCB}"/>
    <pc:docChg chg="custSel addSld modSld">
      <pc:chgData name="Charis Taylor" userId="f6f20823-7d5f-4176-a928-74bb03618d1d" providerId="ADAL" clId="{B38A5074-4880-4A7E-BA59-850AC935ABCB}" dt="2021-12-09T09:28:37.432" v="1171" actId="20577"/>
      <pc:docMkLst>
        <pc:docMk/>
      </pc:docMkLst>
      <pc:sldChg chg="addSp modSp add">
        <pc:chgData name="Charis Taylor" userId="f6f20823-7d5f-4176-a928-74bb03618d1d" providerId="ADAL" clId="{B38A5074-4880-4A7E-BA59-850AC935ABCB}" dt="2021-12-08T11:32:22.526" v="859" actId="20577"/>
        <pc:sldMkLst>
          <pc:docMk/>
          <pc:sldMk cId="2150988763" sldId="256"/>
        </pc:sldMkLst>
        <pc:spChg chg="mod">
          <ac:chgData name="Charis Taylor" userId="f6f20823-7d5f-4176-a928-74bb03618d1d" providerId="ADAL" clId="{B38A5074-4880-4A7E-BA59-850AC935ABCB}" dt="2021-12-08T11:29:40.594" v="718" actId="14100"/>
          <ac:spMkLst>
            <pc:docMk/>
            <pc:sldMk cId="2150988763" sldId="256"/>
            <ac:spMk id="2" creationId="{2585A9AE-91D9-4DA4-843B-AC83C6177EAD}"/>
          </ac:spMkLst>
        </pc:spChg>
        <pc:spChg chg="mod">
          <ac:chgData name="Charis Taylor" userId="f6f20823-7d5f-4176-a928-74bb03618d1d" providerId="ADAL" clId="{B38A5074-4880-4A7E-BA59-850AC935ABCB}" dt="2021-12-08T11:29:43.245" v="719" actId="1076"/>
          <ac:spMkLst>
            <pc:docMk/>
            <pc:sldMk cId="2150988763" sldId="256"/>
            <ac:spMk id="3" creationId="{CDE26D99-B463-463C-AA80-8DFDAADDCE5D}"/>
          </ac:spMkLst>
        </pc:spChg>
        <pc:spChg chg="mod">
          <ac:chgData name="Charis Taylor" userId="f6f20823-7d5f-4176-a928-74bb03618d1d" providerId="ADAL" clId="{B38A5074-4880-4A7E-BA59-850AC935ABCB}" dt="2021-12-08T11:31:54.550" v="793" actId="20577"/>
          <ac:spMkLst>
            <pc:docMk/>
            <pc:sldMk cId="2150988763" sldId="256"/>
            <ac:spMk id="6" creationId="{7F75E672-4F6F-4673-91DF-82712A4C8F58}"/>
          </ac:spMkLst>
        </pc:spChg>
        <pc:spChg chg="mod">
          <ac:chgData name="Charis Taylor" userId="f6f20823-7d5f-4176-a928-74bb03618d1d" providerId="ADAL" clId="{B38A5074-4880-4A7E-BA59-850AC935ABCB}" dt="2021-12-08T11:31:45.034" v="774" actId="20577"/>
          <ac:spMkLst>
            <pc:docMk/>
            <pc:sldMk cId="2150988763" sldId="256"/>
            <ac:spMk id="7" creationId="{7825B35F-7AFC-45B7-A56B-834BC74D375E}"/>
          </ac:spMkLst>
        </pc:spChg>
        <pc:spChg chg="mod">
          <ac:chgData name="Charis Taylor" userId="f6f20823-7d5f-4176-a928-74bb03618d1d" providerId="ADAL" clId="{B38A5074-4880-4A7E-BA59-850AC935ABCB}" dt="2021-12-08T11:32:22.526" v="859" actId="20577"/>
          <ac:spMkLst>
            <pc:docMk/>
            <pc:sldMk cId="2150988763" sldId="256"/>
            <ac:spMk id="8" creationId="{FC65843E-6B97-47E8-B498-542332EB2603}"/>
          </ac:spMkLst>
        </pc:spChg>
        <pc:grpChg chg="add">
          <ac:chgData name="Charis Taylor" userId="f6f20823-7d5f-4176-a928-74bb03618d1d" providerId="ADAL" clId="{B38A5074-4880-4A7E-BA59-850AC935ABCB}" dt="2021-12-08T11:31:26.839" v="720"/>
          <ac:grpSpMkLst>
            <pc:docMk/>
            <pc:sldMk cId="2150988763" sldId="256"/>
            <ac:grpSpMk id="4" creationId="{A1EDC5C3-7C6D-49CA-9B5C-E56D5CEDE595}"/>
          </ac:grpSpMkLst>
        </pc:grpChg>
      </pc:sldChg>
      <pc:sldChg chg="addSp delSp modSp add">
        <pc:chgData name="Charis Taylor" userId="f6f20823-7d5f-4176-a928-74bb03618d1d" providerId="ADAL" clId="{B38A5074-4880-4A7E-BA59-850AC935ABCB}" dt="2021-12-08T10:02:56.821" v="717" actId="478"/>
        <pc:sldMkLst>
          <pc:docMk/>
          <pc:sldMk cId="812495124" sldId="257"/>
        </pc:sldMkLst>
        <pc:spChg chg="del mod">
          <ac:chgData name="Charis Taylor" userId="f6f20823-7d5f-4176-a928-74bb03618d1d" providerId="ADAL" clId="{B38A5074-4880-4A7E-BA59-850AC935ABCB}" dt="2021-12-08T09:59:27.319" v="648"/>
          <ac:spMkLst>
            <pc:docMk/>
            <pc:sldMk cId="812495124" sldId="257"/>
            <ac:spMk id="2" creationId="{1C14784E-CC70-44CD-9A43-297A1F014F57}"/>
          </ac:spMkLst>
        </pc:spChg>
        <pc:spChg chg="del mod">
          <ac:chgData name="Charis Taylor" userId="f6f20823-7d5f-4176-a928-74bb03618d1d" providerId="ADAL" clId="{B38A5074-4880-4A7E-BA59-850AC935ABCB}" dt="2021-12-08T09:59:13.082" v="642"/>
          <ac:spMkLst>
            <pc:docMk/>
            <pc:sldMk cId="812495124" sldId="257"/>
            <ac:spMk id="3" creationId="{8BE1C7AD-B494-473F-A5FF-7CDEBE3C5EAF}"/>
          </ac:spMkLst>
        </pc:spChg>
        <pc:spChg chg="add del mod">
          <ac:chgData name="Charis Taylor" userId="f6f20823-7d5f-4176-a928-74bb03618d1d" providerId="ADAL" clId="{B38A5074-4880-4A7E-BA59-850AC935ABCB}" dt="2021-12-08T10:02:54.582" v="716" actId="478"/>
          <ac:spMkLst>
            <pc:docMk/>
            <pc:sldMk cId="812495124" sldId="257"/>
            <ac:spMk id="4" creationId="{4A39C245-2E6F-41B8-9326-E13C3808EF77}"/>
          </ac:spMkLst>
        </pc:spChg>
        <pc:spChg chg="add del mod">
          <ac:chgData name="Charis Taylor" userId="f6f20823-7d5f-4176-a928-74bb03618d1d" providerId="ADAL" clId="{B38A5074-4880-4A7E-BA59-850AC935ABCB}" dt="2021-12-08T10:02:56.821" v="717" actId="478"/>
          <ac:spMkLst>
            <pc:docMk/>
            <pc:sldMk cId="812495124" sldId="257"/>
            <ac:spMk id="5" creationId="{DA9AC7DD-9636-429C-AAFE-2A65F294B45D}"/>
          </ac:spMkLst>
        </pc:spChg>
        <pc:spChg chg="add del">
          <ac:chgData name="Charis Taylor" userId="f6f20823-7d5f-4176-a928-74bb03618d1d" providerId="ADAL" clId="{B38A5074-4880-4A7E-BA59-850AC935ABCB}" dt="2021-12-08T09:59:15.457" v="644"/>
          <ac:spMkLst>
            <pc:docMk/>
            <pc:sldMk cId="812495124" sldId="257"/>
            <ac:spMk id="8" creationId="{380E3F2B-DC91-4213-A67B-058D2680E7AE}"/>
          </ac:spMkLst>
        </pc:spChg>
        <pc:picChg chg="add mod ord">
          <ac:chgData name="Charis Taylor" userId="f6f20823-7d5f-4176-a928-74bb03618d1d" providerId="ADAL" clId="{B38A5074-4880-4A7E-BA59-850AC935ABCB}" dt="2021-12-08T09:22:50.153" v="189" actId="14100"/>
          <ac:picMkLst>
            <pc:docMk/>
            <pc:sldMk cId="812495124" sldId="257"/>
            <ac:picMk id="1026" creationId="{CCF4A08F-6166-4837-A587-A5C1AF1B9AC1}"/>
          </ac:picMkLst>
        </pc:picChg>
        <pc:picChg chg="add mod ord">
          <ac:chgData name="Charis Taylor" userId="f6f20823-7d5f-4176-a928-74bb03618d1d" providerId="ADAL" clId="{B38A5074-4880-4A7E-BA59-850AC935ABCB}" dt="2021-12-08T09:22:57.509" v="192" actId="1076"/>
          <ac:picMkLst>
            <pc:docMk/>
            <pc:sldMk cId="812495124" sldId="257"/>
            <ac:picMk id="1028" creationId="{9D9AB01E-5177-44A8-945F-728691F86F84}"/>
          </ac:picMkLst>
        </pc:picChg>
        <pc:picChg chg="add mod ord">
          <ac:chgData name="Charis Taylor" userId="f6f20823-7d5f-4176-a928-74bb03618d1d" providerId="ADAL" clId="{B38A5074-4880-4A7E-BA59-850AC935ABCB}" dt="2021-12-08T09:23:02.425" v="193" actId="1076"/>
          <ac:picMkLst>
            <pc:docMk/>
            <pc:sldMk cId="812495124" sldId="257"/>
            <ac:picMk id="1030" creationId="{8A996BD0-2EAA-402A-8B8E-CF40A21412E9}"/>
          </ac:picMkLst>
        </pc:picChg>
      </pc:sldChg>
      <pc:sldChg chg="add">
        <pc:chgData name="Charis Taylor" userId="f6f20823-7d5f-4176-a928-74bb03618d1d" providerId="ADAL" clId="{B38A5074-4880-4A7E-BA59-850AC935ABCB}" dt="2021-12-08T09:27:21.334" v="641"/>
        <pc:sldMkLst>
          <pc:docMk/>
          <pc:sldMk cId="3791955863" sldId="260"/>
        </pc:sldMkLst>
      </pc:sldChg>
      <pc:sldChg chg="addSp delSp modSp add">
        <pc:chgData name="Charis Taylor" userId="f6f20823-7d5f-4176-a928-74bb03618d1d" providerId="ADAL" clId="{B38A5074-4880-4A7E-BA59-850AC935ABCB}" dt="2021-12-08T10:00:00.171" v="715" actId="27636"/>
        <pc:sldMkLst>
          <pc:docMk/>
          <pc:sldMk cId="2203499887" sldId="261"/>
        </pc:sldMkLst>
        <pc:spChg chg="del">
          <ac:chgData name="Charis Taylor" userId="f6f20823-7d5f-4176-a928-74bb03618d1d" providerId="ADAL" clId="{B38A5074-4880-4A7E-BA59-850AC935ABCB}" dt="2021-12-08T09:59:30.153" v="649" actId="478"/>
          <ac:spMkLst>
            <pc:docMk/>
            <pc:sldMk cId="2203499887" sldId="261"/>
            <ac:spMk id="2" creationId="{D7403BAF-FC0A-4180-9E71-AF4F186AF560}"/>
          </ac:spMkLst>
        </pc:spChg>
        <pc:spChg chg="del">
          <ac:chgData name="Charis Taylor" userId="f6f20823-7d5f-4176-a928-74bb03618d1d" providerId="ADAL" clId="{B38A5074-4880-4A7E-BA59-850AC935ABCB}" dt="2021-12-08T09:59:18.987" v="646" actId="478"/>
          <ac:spMkLst>
            <pc:docMk/>
            <pc:sldMk cId="2203499887" sldId="261"/>
            <ac:spMk id="3" creationId="{B6A4C1F4-C940-4C88-AA4F-45611836EC7E}"/>
          </ac:spMkLst>
        </pc:spChg>
        <pc:spChg chg="add mod">
          <ac:chgData name="Charis Taylor" userId="f6f20823-7d5f-4176-a928-74bb03618d1d" providerId="ADAL" clId="{B38A5074-4880-4A7E-BA59-850AC935ABCB}" dt="2021-12-08T10:00:00.171" v="715" actId="27636"/>
          <ac:spMkLst>
            <pc:docMk/>
            <pc:sldMk cId="2203499887" sldId="261"/>
            <ac:spMk id="4" creationId="{E8BC69D9-C39C-47B6-B04D-59E7C8542F24}"/>
          </ac:spMkLst>
        </pc:spChg>
        <pc:spChg chg="add">
          <ac:chgData name="Charis Taylor" userId="f6f20823-7d5f-4176-a928-74bb03618d1d" providerId="ADAL" clId="{B38A5074-4880-4A7E-BA59-850AC935ABCB}" dt="2021-12-08T09:59:30.886" v="650"/>
          <ac:spMkLst>
            <pc:docMk/>
            <pc:sldMk cId="2203499887" sldId="261"/>
            <ac:spMk id="5" creationId="{D29B1428-8A93-4928-AA62-EBB1261462F9}"/>
          </ac:spMkLst>
        </pc:spChg>
      </pc:sldChg>
      <pc:sldChg chg="modSp add">
        <pc:chgData name="Charis Taylor" userId="f6f20823-7d5f-4176-a928-74bb03618d1d" providerId="ADAL" clId="{B38A5074-4880-4A7E-BA59-850AC935ABCB}" dt="2021-12-09T09:28:37.432" v="1171" actId="20577"/>
        <pc:sldMkLst>
          <pc:docMk/>
          <pc:sldMk cId="2385169181" sldId="262"/>
        </pc:sldMkLst>
        <pc:spChg chg="mod">
          <ac:chgData name="Charis Taylor" userId="f6f20823-7d5f-4176-a928-74bb03618d1d" providerId="ADAL" clId="{B38A5074-4880-4A7E-BA59-850AC935ABCB}" dt="2021-12-09T09:26:55.811" v="979" actId="6549"/>
          <ac:spMkLst>
            <pc:docMk/>
            <pc:sldMk cId="2385169181" sldId="262"/>
            <ac:spMk id="2" creationId="{3310C8A9-4146-4A03-80E7-C27E241A78E9}"/>
          </ac:spMkLst>
        </pc:spChg>
        <pc:spChg chg="mod">
          <ac:chgData name="Charis Taylor" userId="f6f20823-7d5f-4176-a928-74bb03618d1d" providerId="ADAL" clId="{B38A5074-4880-4A7E-BA59-850AC935ABCB}" dt="2021-12-09T09:28:37.432" v="1171" actId="20577"/>
          <ac:spMkLst>
            <pc:docMk/>
            <pc:sldMk cId="2385169181" sldId="262"/>
            <ac:spMk id="3" creationId="{8AFED2D5-E8ED-43C1-B62D-B84E9350D07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BA98C-3707-48D4-88FB-15287D6F731D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C1BED-3D1D-4C08-9DC4-BEF7C2535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223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C1BED-3D1D-4C08-9DC4-BEF7C25357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845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8F514-3D16-4D3F-9836-2BEBAED1F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B95877-42EA-4376-86E8-D51CE0F282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57D42-495D-4768-86C8-C588179BC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852AC-8DFE-412C-85BB-382728CDD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F586A-F640-42FE-A399-AD046F8C0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36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8C134-CAF8-4880-B712-F6E171CBF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C2DF37-56C3-4890-B2EC-D38BBA9A5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4EE90-D6AA-4428-9D81-29061727A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5AEA9-2F01-4B0E-A89C-E11ECBF17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D1526-BB78-494A-9638-2ADD04B76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431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51CF34-AAF7-4E6B-9E92-7507323468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F04372-A152-49C1-96EA-3D371B9897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66793-2C25-42FE-BE83-8211FF9CE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16FF5-26C3-47F6-8B69-3B86ADAC6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E3F6A-A0B4-4BCC-8861-090FA42F9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77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05EFF-A6F1-4394-B5AD-292B39B6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115D8-E5EB-4FFF-ADB4-7004ADD0C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14EA9-5A7B-4D1A-9E3A-5EF5D7796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2C11E-2971-4389-AEA7-44F3138F6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5A63C-B6CD-42F5-961B-4C5FE7728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670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71AAC-E789-42FF-8BEC-597D1F3D1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C83DD0-69CB-49F2-BC30-8F99D4BB6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190F8-F2E5-4F55-B5EA-E1B85FBC0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0207A-E778-4A90-BEA1-BAC1716E3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260EA-7B16-4DBD-9B14-CAF2293A9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894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665DE-D5DC-486F-B940-3FFC82EFA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61D51-3A22-4018-B493-EA0AE8ED18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57D98F-D9DC-49EC-A6D5-54E79A0616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0994D3-B818-4972-8A0F-29C5D4FB0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4868C-E66B-46C0-B124-FF6975A74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992097-6662-4E79-8506-43D53FD4C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5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D2D05-168C-4897-9813-CBDF55D07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A84F6-CF72-4CE2-A4A5-586D1F431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FEBA02-7C88-43B1-85E8-554C7ED60B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56FE77-A474-4709-AC4F-2F5566F41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E58611-DF73-433D-8A1B-3F0F3CA77A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0197AB-20DB-4454-B39E-D3B57A9C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A3A2CA-6201-4E4C-AD5A-B58FEAD22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877554-B59B-4D13-A1D4-9A0D5D61A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248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41F8E-A585-4B74-AEC2-B1B88477E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15B7BD-D847-44E0-A3DB-870A55E08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AD3CA-0DD0-4A0D-AEF6-CA0E9CA82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2B26CA-AFBF-4C6B-BA14-19B291DE5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450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6B7954-043F-4592-A409-6064F36E0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D2FAF4-327E-436A-9052-76D36A374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439355-EF1A-485F-B76F-92FE211D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855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400B2-C477-4509-B4B6-1C6A7E10A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FD88B-C136-4A53-B5C0-0C53CEBA2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A0784-0534-4417-AB93-1D9F71FDE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792447-4B31-4376-9A37-257A370D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00FDF3-EB79-40E4-950C-D58C3EE3A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B59539-96DC-4B9C-964A-F638FAE6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450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7E692-7890-4B38-9703-BA330815E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04CE84-CF0B-4428-A9CC-44266A76E0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0540D3-CF92-4504-88D5-99DCB1A16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D3D296-59C9-448B-9D0A-9DDF740E8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A50EBB-0C4C-495E-ADB5-1A1062D9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3D956-10A1-4F1F-A3BC-39F5C1DC0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55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803817-B197-44D1-8878-698DF9BCB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C23CB-564B-4B02-AE62-CA8DB0FFC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B8333-2B3D-4627-B039-717F9C77E9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A6DC2-10B5-4A39-A272-7C18867084AC}" type="datetimeFigureOut">
              <a:rPr lang="en-GB" smtClean="0"/>
              <a:t>09/12/2021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3EC09-0CF6-471A-8818-7F12BDC1C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F9E1D-3CA9-4BDB-9B95-956E5A87D9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563D3-98FA-4E8A-A454-0F17321B6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86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5A9AE-91D9-4DA4-843B-AC83C6177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72197"/>
          </a:xfrm>
        </p:spPr>
        <p:txBody>
          <a:bodyPr/>
          <a:lstStyle/>
          <a:p>
            <a:r>
              <a:rPr lang="en-GB" dirty="0"/>
              <a:t>Finishing our Debates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26D99-B463-463C-AA80-8DFDAADDCE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06285"/>
            <a:ext cx="9144000" cy="1655762"/>
          </a:xfrm>
        </p:spPr>
        <p:txBody>
          <a:bodyPr/>
          <a:lstStyle/>
          <a:p>
            <a:endParaRPr lang="en-GB"/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A1EDC5C3-7C6D-49CA-9B5C-E56D5CEDE595}"/>
              </a:ext>
            </a:extLst>
          </p:cNvPr>
          <p:cNvGrpSpPr/>
          <p:nvPr/>
        </p:nvGrpSpPr>
        <p:grpSpPr>
          <a:xfrm>
            <a:off x="800101" y="3263845"/>
            <a:ext cx="10591798" cy="2738859"/>
            <a:chOff x="800101" y="3019763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C36010B8-C18A-4A7D-AB27-685F3387B137}"/>
                </a:ext>
              </a:extLst>
            </p:cNvPr>
            <p:cNvSpPr/>
            <p:nvPr/>
          </p:nvSpPr>
          <p:spPr>
            <a:xfrm>
              <a:off x="800101" y="3019763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7F75E672-4F6F-4673-91DF-82712A4C8F58}"/>
                </a:ext>
              </a:extLst>
            </p:cNvPr>
            <p:cNvSpPr/>
            <p:nvPr/>
          </p:nvSpPr>
          <p:spPr>
            <a:xfrm>
              <a:off x="3549889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Perform</a:t>
              </a:r>
              <a:r>
                <a:rPr lang="en-GB" sz="2400" dirty="0">
                  <a:cs typeface="Calibri"/>
                </a:rPr>
                <a:t> debates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7825B35F-7AFC-45B7-A56B-834BC74D375E}"/>
                </a:ext>
              </a:extLst>
            </p:cNvPr>
            <p:cNvSpPr/>
            <p:nvPr/>
          </p:nvSpPr>
          <p:spPr>
            <a:xfrm>
              <a:off x="800101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Complete </a:t>
              </a:r>
              <a:r>
                <a:rPr lang="en-GB" sz="2400" dirty="0">
                  <a:cs typeface="Calibri"/>
                </a:rPr>
                <a:t>debates started last lesson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FC65843E-6B97-47E8-B498-542332EB2603}"/>
                </a:ext>
              </a:extLst>
            </p:cNvPr>
            <p:cNvSpPr/>
            <p:nvPr/>
          </p:nvSpPr>
          <p:spPr>
            <a:xfrm>
              <a:off x="6299677" y="3985749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Present 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research on the Coram Foundling Hospital.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0988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7AB1E-C1DB-4E54-90CC-9591370EB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9652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+mn-lt"/>
              </a:rPr>
              <a:t>Debate: </a:t>
            </a:r>
            <a:br>
              <a:rPr lang="en-GB" sz="2800" b="1" dirty="0">
                <a:latin typeface="+mn-lt"/>
              </a:rPr>
            </a:br>
            <a:r>
              <a:rPr lang="en-GB" sz="2400" dirty="0">
                <a:latin typeface="+mn-lt"/>
              </a:rPr>
              <a:t>‘Lord Ashbrook is right to prevent Alexander from studying music’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E534C-2FEE-4C33-8043-E448DA991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1243"/>
            <a:ext cx="10515600" cy="3959878"/>
          </a:xfrm>
          <a:ln w="57150"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b="1" dirty="0"/>
              <a:t>In pairs: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Create notes on your side of the argument, using the factsheets and your worksheet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Each partner has a different role:</a:t>
            </a:r>
          </a:p>
          <a:p>
            <a:pPr marL="457200" lvl="1" indent="0">
              <a:buNone/>
            </a:pPr>
            <a:r>
              <a:rPr lang="en-GB" b="1" dirty="0"/>
              <a:t>Partner on the LEFT: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Start writing up your speech</a:t>
            </a:r>
          </a:p>
          <a:p>
            <a:pPr marL="457200" lvl="1" indent="0">
              <a:buNone/>
            </a:pPr>
            <a:r>
              <a:rPr lang="en-GB" b="1" dirty="0"/>
              <a:t>Partner on the RIGHT:</a:t>
            </a:r>
            <a:r>
              <a:rPr lang="en-GB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Write an introduction, conclusion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Jot down questions whilst listening to the other speakers</a:t>
            </a:r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7FDEFB-1EE1-434A-8851-B287EE050CEA}"/>
              </a:ext>
            </a:extLst>
          </p:cNvPr>
          <p:cNvSpPr txBox="1"/>
          <p:nvPr/>
        </p:nvSpPr>
        <p:spPr>
          <a:xfrm>
            <a:off x="1563880" y="5648770"/>
            <a:ext cx="9789920" cy="830997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If you are stuck, look back through your books at the research we conducted in class</a:t>
            </a:r>
          </a:p>
        </p:txBody>
      </p:sp>
    </p:spTree>
    <p:extLst>
      <p:ext uri="{BB962C8B-B14F-4D97-AF65-F5344CB8AC3E}">
        <p14:creationId xmlns:p14="http://schemas.microsoft.com/office/powerpoint/2010/main" val="3791955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The London Foundling Hospital">
            <a:extLst>
              <a:ext uri="{FF2B5EF4-FFF2-40B4-BE49-F238E27FC236}">
                <a16:creationId xmlns:a16="http://schemas.microsoft.com/office/drawing/2014/main" id="{9D9AB01E-5177-44A8-945F-728691F86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285" y="0"/>
            <a:ext cx="6213231" cy="336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The London Foundling Hospital">
            <a:extLst>
              <a:ext uri="{FF2B5EF4-FFF2-40B4-BE49-F238E27FC236}">
                <a16:creationId xmlns:a16="http://schemas.microsoft.com/office/drawing/2014/main" id="{CCF4A08F-6166-4837-A587-A5C1AF1B9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883876"/>
            <a:ext cx="5835716" cy="397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London Foundling Hospital">
            <a:extLst>
              <a:ext uri="{FF2B5EF4-FFF2-40B4-BE49-F238E27FC236}">
                <a16:creationId xmlns:a16="http://schemas.microsoft.com/office/drawing/2014/main" id="{8A996BD0-2EAA-402A-8B8E-CF40A2141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128" y="1670895"/>
            <a:ext cx="4982894" cy="339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495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8BC69D9-C39C-47B6-B04D-59E7C8542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1771"/>
            <a:ext cx="10515600" cy="4885192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Presentation of our findings of Coram Fields hospital:</a:t>
            </a:r>
          </a:p>
          <a:p>
            <a:pPr>
              <a:buFontTx/>
              <a:buChar char="-"/>
            </a:pPr>
            <a:r>
              <a:rPr lang="en-GB" dirty="0"/>
              <a:t>Founded in 1735, when there was an explosion in demand due to population increase in London</a:t>
            </a:r>
          </a:p>
          <a:p>
            <a:pPr>
              <a:buFontTx/>
              <a:buChar char="-"/>
            </a:pPr>
            <a:r>
              <a:rPr lang="en-GB" dirty="0"/>
              <a:t>Children accepted were given a new lease of life</a:t>
            </a:r>
          </a:p>
          <a:p>
            <a:pPr>
              <a:buFontTx/>
              <a:buChar char="-"/>
            </a:pPr>
            <a:r>
              <a:rPr lang="en-GB" dirty="0"/>
              <a:t>They were all baptised, which at the time was considered a blessing and a right for every child: it showed that they were valued as children of God</a:t>
            </a:r>
          </a:p>
          <a:p>
            <a:pPr>
              <a:buFontTx/>
              <a:buChar char="-"/>
            </a:pPr>
            <a:r>
              <a:rPr lang="en-GB" dirty="0"/>
              <a:t>Every child was given a new name upon entering</a:t>
            </a:r>
          </a:p>
          <a:p>
            <a:pPr>
              <a:buFontTx/>
              <a:buChar char="-"/>
            </a:pPr>
            <a:r>
              <a:rPr lang="en-GB" dirty="0"/>
              <a:t>Children were given tasks to do to keep them occupied</a:t>
            </a:r>
          </a:p>
          <a:p>
            <a:pPr>
              <a:buFontTx/>
              <a:buChar char="-"/>
            </a:pPr>
            <a:r>
              <a:rPr lang="en-GB" dirty="0"/>
              <a:t>They were given a formal education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29B1428-8A93-4928-AA62-EBB126146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456"/>
            <a:ext cx="10515600" cy="1325563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r>
              <a:rPr lang="en-GB" dirty="0"/>
              <a:t>Presenting Information on Coram Fields Hospital</a:t>
            </a:r>
          </a:p>
        </p:txBody>
      </p:sp>
    </p:spTree>
    <p:extLst>
      <p:ext uri="{BB962C8B-B14F-4D97-AF65-F5344CB8AC3E}">
        <p14:creationId xmlns:p14="http://schemas.microsoft.com/office/powerpoint/2010/main" val="2203499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0C8A9-4146-4A03-80E7-C27E241A7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Write an article advertising the Coram Hospital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ED2D5-E8ED-43C1-B62D-B84E9350D0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advertisement must include:</a:t>
            </a:r>
          </a:p>
          <a:p>
            <a:pPr>
              <a:buFontTx/>
              <a:buChar char="-"/>
            </a:pPr>
            <a:r>
              <a:rPr lang="en-GB" dirty="0"/>
              <a:t>A description of the hospital</a:t>
            </a:r>
          </a:p>
          <a:p>
            <a:pPr>
              <a:buFontTx/>
              <a:buChar char="-"/>
            </a:pPr>
            <a:r>
              <a:rPr lang="en-GB" dirty="0"/>
              <a:t>The activities the children do in their free time</a:t>
            </a:r>
          </a:p>
          <a:p>
            <a:pPr>
              <a:buFontTx/>
              <a:buChar char="-"/>
            </a:pPr>
            <a:r>
              <a:rPr lang="en-GB" dirty="0"/>
              <a:t>Children’s education</a:t>
            </a:r>
          </a:p>
          <a:p>
            <a:pPr>
              <a:buFontTx/>
              <a:buChar char="-"/>
            </a:pPr>
            <a:r>
              <a:rPr lang="en-GB" dirty="0"/>
              <a:t>How the children are treated</a:t>
            </a:r>
          </a:p>
          <a:p>
            <a:pPr>
              <a:buFontTx/>
              <a:buChar char="-"/>
            </a:pPr>
            <a:r>
              <a:rPr lang="en-GB" dirty="0"/>
              <a:t>What the children do day-to-day</a:t>
            </a:r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169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241</Words>
  <Application>Microsoft Office PowerPoint</Application>
  <PresentationFormat>Widescreen</PresentationFormat>
  <Paragraphs>31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Finishing our Debates</vt:lpstr>
      <vt:lpstr>Debate:  ‘Lord Ashbrook is right to prevent Alexander from studying music’</vt:lpstr>
      <vt:lpstr>PowerPoint Presentation</vt:lpstr>
      <vt:lpstr>Presenting Information on Coram Fields Hospital</vt:lpstr>
      <vt:lpstr>Write an article advertising the Coram Hospital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Finishing our Debates</dc:title>
  <dc:creator>Charis Taylor</dc:creator>
  <cp:lastModifiedBy>Charis Taylor</cp:lastModifiedBy>
  <cp:revision>1</cp:revision>
  <dcterms:created xsi:type="dcterms:W3CDTF">2021-12-08T08:42:01Z</dcterms:created>
  <dcterms:modified xsi:type="dcterms:W3CDTF">2021-12-09T09:31:33Z</dcterms:modified>
</cp:coreProperties>
</file>